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64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2E308-0946-16C6-C813-8F399C32A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12F4D-CEB8-B2C5-6F9E-CE2459AC5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19BE4-F201-1FE4-1BDB-0F2B3EE4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201B4-A542-EE82-5781-48A276FF8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684B8-16B5-C117-D1A2-88B8269BE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81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DB970-998C-320F-FBDF-96080ACCA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CB1B8A-FC2C-E38D-3581-8DF2E7FE6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BE931-CB2E-D467-1EF3-076D42803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4AE26-190F-0458-33B7-6FFFB7A21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99F3C-4C39-12DC-D2FB-1E6AAB9BC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82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54B37A-3B60-36A2-20BB-B584241E3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880EC-809B-D2DA-B545-DBCB9669F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25ECA-4FE9-7F87-7407-413E05136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48E3F-5837-4602-1E0F-5CB68B12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D7EBA-5F12-2981-BF4D-2286A124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303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97605-067D-C971-E316-AD1F26398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45D6-5A76-D054-FCAA-96E4E4EA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A9A13-A2ED-2A7A-7812-87DD96247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FF47D-5832-222A-62D5-8533B4A1C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8AE16-DA65-5DCD-2B5A-483BFBF0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7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7530-BA44-CBD3-DDF2-655DA0FAE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B0B63-D3A5-47C5-447D-2B7531214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A972F-16BE-2B24-6889-DD95615D7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32B25-7FD3-E960-333B-933C209BD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9AEF3-377E-5C35-6BA5-B78152B7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907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642A-1C9F-665F-B2E3-46DB89514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72DFD-D8AA-E6D0-2CE5-F886CF815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7D4C-0032-53E8-4EF2-5C481B13C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21D7D-6E39-73D9-2673-3EB30E56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378FE8-E58F-FC92-602A-90C46AAC6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C25C10-A4CF-3E9C-5007-A7D9CEC25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341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46EC-D7C9-6FBD-219C-9C250337B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73419-D448-B1B8-BE73-F53B7E77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BB675-EDBA-C280-F385-4C5B15EE22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F469E7-231C-4ABA-88AF-8760E710C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462EE7-97CF-D362-5209-F5ED7A758C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C6C48F-4603-B95B-2A34-F29CD0C9C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C38CDE-7E33-213A-6A08-6B762E9A0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29BFF5-DDC2-D618-1123-8460173F5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5282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8723-07C7-ECB0-992B-921D1DFBB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50CC9-AF83-4D6F-9060-7FA694395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B597B-8964-FB5A-381E-179BC3D1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85A1A-194D-1B29-4735-68075610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51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38BC4E-C88F-A314-9736-4203CDFC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D327D-CB30-75CF-CFF7-94A9BF1C7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AD4DA1-56B5-8A7C-6AAF-A46345D2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847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1BB0-6035-DB05-992E-B090B889A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04696-7226-144A-53E6-C0C6A835F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7821E3-6833-63D8-F545-3288D3D42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56CB9-4CEA-1E9A-BBD7-BEF269B1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E6075-7AFB-83F7-AC99-8740E7E9E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1DB10-581B-F5B6-3ACE-4BEBC7BA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0754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9DF1-F254-9B0B-EB81-4C8AAFCD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C505A4-A193-208F-DF4D-E66C9936EC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C2151-3D0C-0041-3C79-B788E2E27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52D41-E5ED-79D1-A77C-E50A96E9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3A6E9-55C2-486F-4B00-3DC91BDB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C2F7A-2B33-21FD-89B6-E0B75EC82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592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9A4BBA-5863-4C44-EE21-675449827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C0AFA-EE60-BB4E-68EB-BEBAD023E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B5535-0C65-CDCD-C6C8-1681B808EF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D58BE-8CF4-44D6-96BB-81485C691390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9B4CE-B3C3-622B-6DC4-864DCF92BB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5B8C5-2AAA-2FB3-B206-809C5BA2E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D8CFD-55AD-4DDA-83E2-EAFE0ED4DA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350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11BF50-F86C-0CF4-51DE-A82A476BDD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2" t="21739" r="36168" b="35362"/>
          <a:stretch/>
        </p:blipFill>
        <p:spPr>
          <a:xfrm>
            <a:off x="706538" y="964095"/>
            <a:ext cx="10778924" cy="467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31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58A2E-78E2-0611-80E5-5F4824176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3" t="21594" r="35841" b="21304"/>
          <a:stretch/>
        </p:blipFill>
        <p:spPr>
          <a:xfrm>
            <a:off x="1717813" y="834886"/>
            <a:ext cx="8756374" cy="492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421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51E60B-4B7A-B8B4-D914-494E30C3F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21449" r="39348" b="31160"/>
          <a:stretch/>
        </p:blipFill>
        <p:spPr>
          <a:xfrm>
            <a:off x="1073426" y="824946"/>
            <a:ext cx="9462052" cy="481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94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3BFC50-5331-1691-C7AA-2B3DCEF0A1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2" t="47393" r="35598" b="20434"/>
          <a:stretch/>
        </p:blipFill>
        <p:spPr>
          <a:xfrm>
            <a:off x="2305878" y="3429000"/>
            <a:ext cx="6987209" cy="22064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B865B6-FB30-E281-87C4-692F276E89D5}"/>
              </a:ext>
            </a:extLst>
          </p:cNvPr>
          <p:cNvSpPr txBox="1"/>
          <p:nvPr/>
        </p:nvSpPr>
        <p:spPr>
          <a:xfrm>
            <a:off x="2305878" y="1123122"/>
            <a:ext cx="48602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Standard Ethernet Types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10 Base2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10 Base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10 Base 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10 Base F</a:t>
            </a:r>
          </a:p>
        </p:txBody>
      </p:sp>
    </p:spTree>
    <p:extLst>
      <p:ext uri="{BB962C8B-B14F-4D97-AF65-F5344CB8AC3E}">
        <p14:creationId xmlns:p14="http://schemas.microsoft.com/office/powerpoint/2010/main" val="3400314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70841A-4B01-594A-11C3-81911C15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84" y="1719469"/>
            <a:ext cx="11131431" cy="296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868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D08E44-CB61-080F-4457-0C54803DD580}"/>
              </a:ext>
            </a:extLst>
          </p:cNvPr>
          <p:cNvSpPr txBox="1"/>
          <p:nvPr/>
        </p:nvSpPr>
        <p:spPr>
          <a:xfrm>
            <a:off x="718930" y="583676"/>
            <a:ext cx="1075413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PREAMBLE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Ethernet frame starts with 7-Bytes Preamble. This is a pattern of alternative 0’s and 1’s which indicates starting of the frame and allow sender and receiver to establish bit synchronization. 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Start of frame delimiter (SFD)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This is a 1-Byte field which is always set to 10101011. SFD indicates that upcoming bits are starting of the frame, which is the destination address. </a:t>
            </a: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b="1" i="0" dirty="0">
              <a:solidFill>
                <a:srgbClr val="273239"/>
              </a:solidFill>
              <a:effectLst/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Destination Address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This is 6-Byte field which contains the MAC address of machine for which data is destined.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Source Address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This is a 6-Byte field which contains the MAC address of source machine. As Source Address is always an individual address (Unicast), the least significant bit of first byte is always 0.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b="1" i="0" dirty="0">
              <a:solidFill>
                <a:srgbClr val="273239"/>
              </a:solidFill>
              <a:effectLst/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Length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Length is a 2-Byte field, which indicates the length of entire Ethernet frame. This 16-bit field can hold the length value between 0 to 65534, but length cannot be larger than 1500 because of some own limitations of Ethernet.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Data –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 This is the place where actual data is inserted, also known as </a:t>
            </a:r>
            <a:r>
              <a:rPr lang="en-US" b="1" i="0" dirty="0">
                <a:solidFill>
                  <a:srgbClr val="273239"/>
                </a:solidFill>
                <a:effectLst/>
                <a:latin typeface="urw-din"/>
              </a:rPr>
              <a:t>Payload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. 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273239"/>
              </a:solidFill>
              <a:latin typeface="urw-din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CRC is 4 Byte field.</a:t>
            </a:r>
          </a:p>
        </p:txBody>
      </p:sp>
    </p:spTree>
    <p:extLst>
      <p:ext uri="{BB962C8B-B14F-4D97-AF65-F5344CB8AC3E}">
        <p14:creationId xmlns:p14="http://schemas.microsoft.com/office/powerpoint/2010/main" val="3764784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D2EB4F-4EEA-AE1C-0368-B8A98F05D8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6" t="22319" r="36983" b="34058"/>
          <a:stretch/>
        </p:blipFill>
        <p:spPr>
          <a:xfrm>
            <a:off x="1235765" y="1142999"/>
            <a:ext cx="9720469" cy="436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5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0F9F0B-2CB0-0FBC-8AF7-083342D64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4" t="22319" r="38289" b="24058"/>
          <a:stretch/>
        </p:blipFill>
        <p:spPr>
          <a:xfrm>
            <a:off x="1669773" y="924338"/>
            <a:ext cx="8607288" cy="481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28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203E1839720B4A8CBE8A8B0D66C0B2" ma:contentTypeVersion="6" ma:contentTypeDescription="Create a new document." ma:contentTypeScope="" ma:versionID="f69875a92c0a190519c848d098d43252">
  <xsd:schema xmlns:xsd="http://www.w3.org/2001/XMLSchema" xmlns:xs="http://www.w3.org/2001/XMLSchema" xmlns:p="http://schemas.microsoft.com/office/2006/metadata/properties" xmlns:ns2="0ac594e5-60c5-4fa7-85bd-964edfb3e519" xmlns:ns3="b732c48c-cbf7-4c99-880f-279e91b1e121" targetNamespace="http://schemas.microsoft.com/office/2006/metadata/properties" ma:root="true" ma:fieldsID="d54d1ae71cd79a2dd607f0cfe7abdf01" ns2:_="" ns3:_="">
    <xsd:import namespace="0ac594e5-60c5-4fa7-85bd-964edfb3e519"/>
    <xsd:import namespace="b732c48c-cbf7-4c99-880f-279e91b1e1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c594e5-60c5-4fa7-85bd-964edfb3e5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32c48c-cbf7-4c99-880f-279e91b1e121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CB2A546-9303-4026-804A-46C91C50C2A9}"/>
</file>

<file path=customXml/itemProps2.xml><?xml version="1.0" encoding="utf-8"?>
<ds:datastoreItem xmlns:ds="http://schemas.openxmlformats.org/officeDocument/2006/customXml" ds:itemID="{1F5E4922-5DEB-4A81-A8E3-65275FFC25A5}"/>
</file>

<file path=customXml/itemProps3.xml><?xml version="1.0" encoding="utf-8"?>
<ds:datastoreItem xmlns:ds="http://schemas.openxmlformats.org/officeDocument/2006/customXml" ds:itemID="{56247E77-1B67-4555-A3E7-1F7839D408B7}"/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212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urw-din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azees mm</dc:creator>
  <cp:lastModifiedBy>azees mm</cp:lastModifiedBy>
  <cp:revision>5</cp:revision>
  <dcterms:created xsi:type="dcterms:W3CDTF">2022-06-25T08:40:12Z</dcterms:created>
  <dcterms:modified xsi:type="dcterms:W3CDTF">2022-06-25T10:03:00Z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0x010100A0203E1839720B4A8CBE8A8B0D66C0B2</vt:lpwstr>
  </property>
</Properties>
</file>

<file path=docProps/thumbnail.jpeg>
</file>